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2020-2021%20&#1091;&#1095;&#1077;&#1073;%20&#1075;&#1086;&#1076;\&#1087;&#1086;&#1089;&#1099;&#1083;&#1082;&#1072;%20&#1089;&#1086;&#1083;&#1076;&#1072;&#1090;&#1091;%2020-21&#1075;&#1086;&#1076;\20210326_155216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219_114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10322-WA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10326_15521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188" y="260350"/>
            <a:ext cx="7993062" cy="599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219_114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219_1144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481138"/>
            <a:ext cx="339551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220_1603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10220_1603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481138"/>
            <a:ext cx="339551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220_160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245" y="1481138"/>
            <a:ext cx="339551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224_102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224_102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10322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Посылка солдатам от группы «Василёк»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</TotalTime>
  <Words>70</Words>
  <Application>Microsoft Office PowerPoint</Application>
  <PresentationFormat>Экран (4:3)</PresentationFormat>
  <Paragraphs>10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Посылка солдатам от группы «Василёк»</vt:lpstr>
      <vt:lpstr>Посылка солдатам от группы «Василёк»</vt:lpstr>
      <vt:lpstr>Посылка солдатам от группы «Василёк»</vt:lpstr>
      <vt:lpstr>Посылка солдатам от группы «Василёк»</vt:lpstr>
      <vt:lpstr>Посылка солдатам от группы «Василёк»</vt:lpstr>
      <vt:lpstr>Посылка солдатам от группы «Василёк»</vt:lpstr>
      <vt:lpstr>Посылка солдатам от группы «Василёк»</vt:lpstr>
      <vt:lpstr>Посылка солдатам от группы «Василёк»</vt:lpstr>
      <vt:lpstr>Посылка солдатам от группы «Василёк»</vt:lpstr>
      <vt:lpstr>Посылка солдатам от группы «Василёк»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Посылка солдатам от группы «Василёк»</dc:title>
  <dc:creator>User</dc:creator>
  <cp:lastModifiedBy>User</cp:lastModifiedBy>
  <cp:revision>3</cp:revision>
  <dcterms:created xsi:type="dcterms:W3CDTF">2021-03-26T11:21:30Z</dcterms:created>
  <dcterms:modified xsi:type="dcterms:W3CDTF">2021-03-26T11:33:38Z</dcterms:modified>
</cp:coreProperties>
</file>